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3084" y="-5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Duplafalú, újrahasznosított rozsdamentes acélból készült hőszigetelt thermo pohár, PP műanyag külsővel és ivófedéllel. RPET hordpánttal.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Elektromos mobiltelefon ventilátor USB-C csatlakozással, TPE műanyagból.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Ételdoboz PP műanyagból, bambusz tetővel és csatos zárással,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Indulj el a profi reklámozás útján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hu-HU" sz="1200" dirty="0">
                <a:solidFill>
                  <a:schemeClr val="bg1"/>
                </a:solidFill>
              </a:rPr>
              <a:t>Készítsd fel a márkádat egy </a:t>
            </a:r>
            <a:r>
              <a:rPr lang="en-GB" sz="1200" dirty="0" err="1">
                <a:solidFill>
                  <a:schemeClr val="bg1"/>
                </a:solidFill>
              </a:rPr>
              <a:t>kalandra</a:t>
            </a:r>
            <a:r>
              <a:rPr lang="en-GB" sz="1200" dirty="0">
                <a:solidFill>
                  <a:schemeClr val="bg1"/>
                </a:solidFill>
              </a:rPr>
              <a:t> a </a:t>
            </a:r>
            <a:r>
              <a:rPr lang="en-GB" sz="1200" dirty="0" err="1">
                <a:solidFill>
                  <a:schemeClr val="bg1"/>
                </a:solidFill>
              </a:rPr>
              <a:t>legújabb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hu-HU" sz="1200" dirty="0" err="1">
                <a:solidFill>
                  <a:schemeClr val="bg1"/>
                </a:solidFill>
              </a:rPr>
              <a:t>egyediesíthető</a:t>
            </a:r>
            <a:r>
              <a:rPr lang="hu-HU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utazási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kiegészítő</a:t>
            </a:r>
            <a:r>
              <a:rPr lang="hu-HU" sz="1200" dirty="0">
                <a:solidFill>
                  <a:schemeClr val="bg1"/>
                </a:solidFill>
              </a:rPr>
              <a:t>in</a:t>
            </a:r>
            <a:r>
              <a:rPr lang="en-GB" sz="1200" dirty="0" err="1">
                <a:solidFill>
                  <a:schemeClr val="bg1"/>
                </a:solidFill>
              </a:rPr>
              <a:t>kkel</a:t>
            </a:r>
            <a:r>
              <a:rPr lang="en-GB" sz="1200" dirty="0">
                <a:solidFill>
                  <a:schemeClr val="bg1"/>
                </a:solidFill>
              </a:rPr>
              <a:t>! Legyen szó egy tengerparti napról, egy hegyi túráról vagy egy hétvégi kiruccanásról, az ajándékaid mozgó </a:t>
            </a:r>
            <a:r>
              <a:rPr lang="en-GB" sz="1200" dirty="0" err="1">
                <a:solidFill>
                  <a:schemeClr val="bg1"/>
                </a:solidFill>
              </a:rPr>
              <a:t>reklámmá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vál</a:t>
            </a:r>
            <a:r>
              <a:rPr lang="hu-HU" sz="1200" dirty="0">
                <a:solidFill>
                  <a:schemeClr val="bg1"/>
                </a:solidFill>
              </a:rPr>
              <a:t>hat</a:t>
            </a:r>
            <a:r>
              <a:rPr lang="en-GB" sz="1200" dirty="0">
                <a:solidFill>
                  <a:schemeClr val="bg1"/>
                </a:solidFill>
              </a:rPr>
              <a:t>nak.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083417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Duplafalú, újrahasznosított rozsdamentes acélból készült hőszigetelt thermo pohár ABS műanyag ivófedéllel.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8" y="13049952"/>
            <a:ext cx="1718957" cy="15675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zsinóros hátizsák, az elülső oldalán műbőr bevonatú cipzáras zsebbel. Műbőr bevonatú 600D RPET poliészterből, megkülönböztető RPET címkével.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84147" y="13083930"/>
            <a:ext cx="1628633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összehajtható papír legyező full colour grafikával. Az ár tartalmazza a digitális nyomtatást mindkét oldalon. Minimális rendelési mennyiség: 100 db.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00036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00036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350682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311351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331017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6701</TotalTime>
  <Words>197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160</cp:revision>
  <cp:lastPrinted>2020-10-14T10:13:42Z</cp:lastPrinted>
  <dcterms:created xsi:type="dcterms:W3CDTF">2020-04-21T06:52:21Z</dcterms:created>
  <dcterms:modified xsi:type="dcterms:W3CDTF">2025-02-12T09:20:17Z</dcterms:modified>
  <cp:category/>
</cp:coreProperties>
</file>